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63" r:id="rId5"/>
    <p:sldId id="259" r:id="rId6"/>
    <p:sldId id="280" r:id="rId7"/>
    <p:sldId id="271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80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669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72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29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66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52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28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43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3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38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399C7-3F9B-40CA-B88D-99719DF01214}" type="datetimeFigureOut">
              <a:rPr lang="pt-BR" smtClean="0"/>
              <a:t>12/04/2022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3694D-9578-4E6A-AE86-E4703CA6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29543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A120FD7-0456-4B52-B379-8EC06170A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539" y="304799"/>
            <a:ext cx="11714922" cy="6308035"/>
          </a:xfrm>
        </p:spPr>
        <p:txBody>
          <a:bodyPr/>
          <a:lstStyle/>
          <a:p>
            <a:r>
              <a:rPr lang="pt-BR" dirty="0"/>
              <a:t>TREINAMENTO 2 CASA DE PAZ</a:t>
            </a:r>
          </a:p>
        </p:txBody>
      </p:sp>
    </p:spTree>
    <p:extLst>
      <p:ext uri="{BB962C8B-B14F-4D97-AF65-F5344CB8AC3E}">
        <p14:creationId xmlns:p14="http://schemas.microsoft.com/office/powerpoint/2010/main" val="2446097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333790-00BC-48BF-8631-90BCB474D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8" y="3313044"/>
            <a:ext cx="4810538" cy="2968486"/>
          </a:xfrm>
        </p:spPr>
        <p:txBody>
          <a:bodyPr>
            <a:normAutofit/>
          </a:bodyPr>
          <a:lstStyle/>
          <a:p>
            <a:r>
              <a:rPr lang="pt-BR" sz="4000" b="1" dirty="0"/>
              <a:t>Nossa missão é evitar que milhares sejam lançados no lago de fogo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E3C5534-7A62-4FA2-9042-C8E28817F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018" y="119270"/>
            <a:ext cx="4810538" cy="4068417"/>
          </a:xfrm>
        </p:spPr>
        <p:txBody>
          <a:bodyPr>
            <a:normAutofit fontScale="92500"/>
          </a:bodyPr>
          <a:lstStyle/>
          <a:p>
            <a:pPr algn="ctr"/>
            <a:r>
              <a:rPr lang="pt-BR" sz="3900" b="1" dirty="0"/>
              <a:t>apocalipse </a:t>
            </a:r>
            <a:r>
              <a:rPr lang="pt-BR" sz="3000" b="1" dirty="0"/>
              <a:t>20:</a:t>
            </a:r>
            <a:r>
              <a:rPr lang="pt-BR" sz="3500" b="1" dirty="0"/>
              <a:t>15</a:t>
            </a:r>
            <a:r>
              <a:rPr lang="pt-BR" sz="3900" b="1" dirty="0"/>
              <a:t> </a:t>
            </a:r>
            <a:endParaRPr lang="pt-BR" sz="4800" b="1" dirty="0"/>
          </a:p>
          <a:p>
            <a:r>
              <a:rPr lang="pt-BR" sz="4300" b="1" dirty="0"/>
              <a:t>E aquele que o seu nome não foi achado escrito no livro da vida </a:t>
            </a:r>
            <a:r>
              <a:rPr lang="pt-BR" sz="4300" b="1" dirty="0">
                <a:solidFill>
                  <a:srgbClr val="FFFF00"/>
                </a:solidFill>
              </a:rPr>
              <a:t>foi lançado no lago de fogo</a:t>
            </a:r>
            <a:r>
              <a:rPr lang="pt-BR" sz="3500" b="1" dirty="0">
                <a:solidFill>
                  <a:srgbClr val="FFFF00"/>
                </a:solidFill>
              </a:rPr>
              <a:t>.</a:t>
            </a:r>
            <a:br>
              <a:rPr lang="pt-BR" sz="2600" dirty="0">
                <a:solidFill>
                  <a:srgbClr val="FFFF00"/>
                </a:solidFill>
              </a:rPr>
            </a:br>
            <a:endParaRPr lang="pt-BR" sz="4400" dirty="0">
              <a:solidFill>
                <a:srgbClr val="FFFF00"/>
              </a:solidFill>
            </a:endParaRPr>
          </a:p>
        </p:txBody>
      </p:sp>
      <p:pic>
        <p:nvPicPr>
          <p:cNvPr id="7" name="Espaço Reservado para Imagem 6" descr="CASA DE PAZ | Igrejadoamor">
            <a:extLst>
              <a:ext uri="{FF2B5EF4-FFF2-40B4-BE49-F238E27FC236}">
                <a16:creationId xmlns:a16="http://schemas.microsoft.com/office/drawing/2014/main" id="{BDBCBF5A-5DF6-4F80-AE55-A91D8C29465B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r="13985"/>
          <a:stretch>
            <a:fillRect/>
          </a:stretch>
        </p:blipFill>
        <p:spPr bwMode="auto">
          <a:xfrm>
            <a:off x="5183188" y="742122"/>
            <a:ext cx="7008812" cy="5649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16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5">
            <a:extLst>
              <a:ext uri="{FF2B5EF4-FFF2-40B4-BE49-F238E27FC236}">
                <a16:creationId xmlns:a16="http://schemas.microsoft.com/office/drawing/2014/main" id="{12F98052-F964-4F63-A161-A78CE5D814E6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944813"/>
            <a:ext cx="2466975" cy="1847850"/>
          </a:xfrm>
          <a:prstGeom prst="rect">
            <a:avLst/>
          </a:prstGeom>
        </p:spPr>
      </p:pic>
      <p:grpSp>
        <p:nvGrpSpPr>
          <p:cNvPr id="4" name="Group 4795">
            <a:extLst>
              <a:ext uri="{FF2B5EF4-FFF2-40B4-BE49-F238E27FC236}">
                <a16:creationId xmlns:a16="http://schemas.microsoft.com/office/drawing/2014/main" id="{DA5050C7-72D1-452A-B7CB-5F5B7AFE1166}"/>
              </a:ext>
            </a:extLst>
          </p:cNvPr>
          <p:cNvGrpSpPr/>
          <p:nvPr/>
        </p:nvGrpSpPr>
        <p:grpSpPr>
          <a:xfrm>
            <a:off x="278297" y="82366"/>
            <a:ext cx="11516138" cy="1426210"/>
            <a:chOff x="0" y="0"/>
            <a:chExt cx="8229600" cy="1426464"/>
          </a:xfrm>
        </p:grpSpPr>
        <p:sp>
          <p:nvSpPr>
            <p:cNvPr id="5" name="Shape 5789">
              <a:extLst>
                <a:ext uri="{FF2B5EF4-FFF2-40B4-BE49-F238E27FC236}">
                  <a16:creationId xmlns:a16="http://schemas.microsoft.com/office/drawing/2014/main" id="{9A20A383-9F1A-4F4F-92E8-3CC2FF011B26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6" name="Picture 158">
              <a:extLst>
                <a:ext uri="{FF2B5EF4-FFF2-40B4-BE49-F238E27FC236}">
                  <a16:creationId xmlns:a16="http://schemas.microsoft.com/office/drawing/2014/main" id="{B0717F6C-9424-4ED4-B5DC-9D66923D240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22376" y="268224"/>
              <a:ext cx="6800089" cy="853440"/>
            </a:xfrm>
            <a:prstGeom prst="rect">
              <a:avLst/>
            </a:prstGeom>
          </p:spPr>
        </p:pic>
      </p:grpSp>
      <p:pic>
        <p:nvPicPr>
          <p:cNvPr id="5124" name="Picture 155">
            <a:extLst>
              <a:ext uri="{FF2B5EF4-FFF2-40B4-BE49-F238E27FC236}">
                <a16:creationId xmlns:a16="http://schemas.microsoft.com/office/drawing/2014/main" id="{CB3DE44E-B6AE-4E9F-B1C6-62385B194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" y="2984500"/>
            <a:ext cx="2584451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6C81BD2-6090-4AEE-BF45-24770C24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1701349"/>
            <a:ext cx="9228830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5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FATORES CHAVE: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4400" b="1" dirty="0">
                <a:ea typeface="Arial" panose="020B0604020202020204" pitchFamily="34" charset="0"/>
              </a:rPr>
              <a:t>O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compromisso com Deus;</a:t>
            </a:r>
            <a:endParaRPr kumimoji="0" lang="pt-BR" altLang="pt-BR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8B471A4-E9A1-46F7-A814-DC3C46002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3156712"/>
            <a:ext cx="808413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disposição para servi-lo</a:t>
            </a:r>
            <a:r>
              <a:rPr lang="pt-BR" altLang="pt-BR" sz="4400" b="1" dirty="0">
                <a:ea typeface="Arial" panose="020B0604020202020204" pitchFamily="34" charset="0"/>
              </a:rPr>
              <a:t>,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kumimoji="0" lang="pt-BR" altLang="pt-BR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987F3792-2A92-42BA-B5D3-742775071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3922135"/>
            <a:ext cx="8902067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3600" b="1" dirty="0">
                <a:ea typeface="Arial" panose="020B0604020202020204" pitchFamily="34" charset="0"/>
              </a:rPr>
              <a:t>E</a:t>
            </a:r>
            <a:r>
              <a:rPr kumimoji="0" lang="pt-BR" altLang="pt-BR" sz="3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paixão missionária  pelas vidas  a conquistar  para  o Reino.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igreja deve apresentar-se para essa tarefa unida nesse propósito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12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B1656B-094A-40FB-9FAE-C7147581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09" y="1336431"/>
            <a:ext cx="11996382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Então a tarefa dos setenta era encontrar “</a:t>
            </a: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 filhos da paz” </a:t>
            </a: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estabelecer ali na casa deles uma “</a:t>
            </a: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Casas de Paz”.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 4548">
            <a:extLst>
              <a:ext uri="{FF2B5EF4-FFF2-40B4-BE49-F238E27FC236}">
                <a16:creationId xmlns:a16="http://schemas.microsoft.com/office/drawing/2014/main" id="{A13C972F-F6F0-4429-9AA5-1C21EA559852}"/>
              </a:ext>
            </a:extLst>
          </p:cNvPr>
          <p:cNvGrpSpPr/>
          <p:nvPr/>
        </p:nvGrpSpPr>
        <p:grpSpPr>
          <a:xfrm>
            <a:off x="1195753" y="84708"/>
            <a:ext cx="8117059" cy="1251723"/>
            <a:chOff x="0" y="0"/>
            <a:chExt cx="8229600" cy="1426464"/>
          </a:xfrm>
        </p:grpSpPr>
        <p:sp>
          <p:nvSpPr>
            <p:cNvPr id="12" name="Shape 5787">
              <a:extLst>
                <a:ext uri="{FF2B5EF4-FFF2-40B4-BE49-F238E27FC236}">
                  <a16:creationId xmlns:a16="http://schemas.microsoft.com/office/drawing/2014/main" id="{07C8D0B6-2F12-488D-AABB-AE9DE69DD792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13" name="Picture 88">
              <a:extLst>
                <a:ext uri="{FF2B5EF4-FFF2-40B4-BE49-F238E27FC236}">
                  <a16:creationId xmlns:a16="http://schemas.microsoft.com/office/drawing/2014/main" id="{48D81ED6-06DD-4663-BC71-7DD98B9285E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92608" y="399288"/>
              <a:ext cx="7834884" cy="470916"/>
            </a:xfrm>
            <a:prstGeom prst="rect">
              <a:avLst/>
            </a:prstGeom>
          </p:spPr>
        </p:pic>
      </p:grpSp>
      <p:sp>
        <p:nvSpPr>
          <p:cNvPr id="14" name="Rectangle 10">
            <a:extLst>
              <a:ext uri="{FF2B5EF4-FFF2-40B4-BE49-F238E27FC236}">
                <a16:creationId xmlns:a16="http://schemas.microsoft.com/office/drawing/2014/main" id="{58B6A2B4-D491-4761-A6E0-F5F5A4EBA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18" y="5058094"/>
            <a:ext cx="11996382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é exatamente isso que vamos fazer.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pt-BR" altLang="pt-BR" sz="40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5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A120FD7-0456-4B52-B379-8EC06170A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539" y="304799"/>
            <a:ext cx="11714922" cy="6308035"/>
          </a:xfrm>
        </p:spPr>
        <p:txBody>
          <a:bodyPr/>
          <a:lstStyle/>
          <a:p>
            <a:r>
              <a:rPr lang="pt-BR" altLang="pt-BR" sz="6000" b="1" dirty="0">
                <a:latin typeface="Arial" panose="020B0604020202020204" pitchFamily="34" charset="0"/>
                <a:ea typeface="Arial" panose="020B0604020202020204" pitchFamily="34" charset="0"/>
              </a:rPr>
              <a:t>As duplas organizadas pela igreja ganham o nome de </a:t>
            </a:r>
            <a:r>
              <a:rPr lang="pt-BR" altLang="pt-BR" sz="11500" b="1" dirty="0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“semeadores da paz”.</a:t>
            </a:r>
            <a:endParaRPr lang="pt-BR" altLang="pt-BR" sz="6000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394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8F8803C-9D41-4D12-87CF-2A3FE26CB591}"/>
              </a:ext>
            </a:extLst>
          </p:cNvPr>
          <p:cNvSpPr/>
          <p:nvPr/>
        </p:nvSpPr>
        <p:spPr>
          <a:xfrm>
            <a:off x="324678" y="1668622"/>
            <a:ext cx="115426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/>
              <a:t>Encontrar famílias e  pessoas de nossa cidade, oferecendo lhes uma oportunidade para conhecer o príncipe da paz e desfrutar da paz que só Ele pode nos dar e consequentemente experimentar a salvação.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F483FAC-48D6-4114-A571-C3426CA6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b="1" dirty="0"/>
              <a:t>NOSSA MISSÃO</a:t>
            </a:r>
          </a:p>
        </p:txBody>
      </p:sp>
    </p:spTree>
    <p:extLst>
      <p:ext uri="{BB962C8B-B14F-4D97-AF65-F5344CB8AC3E}">
        <p14:creationId xmlns:p14="http://schemas.microsoft.com/office/powerpoint/2010/main" val="337792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10">
            <a:extLst>
              <a:ext uri="{FF2B5EF4-FFF2-40B4-BE49-F238E27FC236}">
                <a16:creationId xmlns:a16="http://schemas.microsoft.com/office/drawing/2014/main" id="{3658A124-0F79-446A-8A52-FEDAA5DE6062}"/>
              </a:ext>
            </a:extLst>
          </p:cNvPr>
          <p:cNvGrpSpPr/>
          <p:nvPr/>
        </p:nvGrpSpPr>
        <p:grpSpPr>
          <a:xfrm>
            <a:off x="1187712" y="128904"/>
            <a:ext cx="8855545" cy="1426210"/>
            <a:chOff x="-583422" y="-1405225"/>
            <a:chExt cx="8229600" cy="1426464"/>
          </a:xfrm>
        </p:grpSpPr>
        <p:sp>
          <p:nvSpPr>
            <p:cNvPr id="3" name="Shape 5805">
              <a:extLst>
                <a:ext uri="{FF2B5EF4-FFF2-40B4-BE49-F238E27FC236}">
                  <a16:creationId xmlns:a16="http://schemas.microsoft.com/office/drawing/2014/main" id="{CD91AA72-F19D-484E-953C-273DFA5A034D}"/>
                </a:ext>
              </a:extLst>
            </p:cNvPr>
            <p:cNvSpPr/>
            <p:nvPr/>
          </p:nvSpPr>
          <p:spPr>
            <a:xfrm>
              <a:off x="-583422" y="-1405225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371">
              <a:extLst>
                <a:ext uri="{FF2B5EF4-FFF2-40B4-BE49-F238E27FC236}">
                  <a16:creationId xmlns:a16="http://schemas.microsoft.com/office/drawing/2014/main" id="{34F7C233-44FD-4A8A-B7F8-1D5FA07A078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26388" y="-1253368"/>
              <a:ext cx="4786885" cy="1088136"/>
            </a:xfrm>
            <a:prstGeom prst="rect">
              <a:avLst/>
            </a:prstGeom>
          </p:spPr>
        </p:pic>
      </p:grpSp>
      <p:pic>
        <p:nvPicPr>
          <p:cNvPr id="8193" name="Picture 373">
            <a:extLst>
              <a:ext uri="{FF2B5EF4-FFF2-40B4-BE49-F238E27FC236}">
                <a16:creationId xmlns:a16="http://schemas.microsoft.com/office/drawing/2014/main" id="{145EE700-924A-423F-8A33-315C1DACD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87" y="2388757"/>
            <a:ext cx="2986013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69F8EAAB-FE53-4EB8-913A-0215075E9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18" y="1834759"/>
            <a:ext cx="856233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85800" marR="0" lvl="0" indent="-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Ganhar vidas para Jesus,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BC32E2-1F76-4E3F-95B3-34AB4322F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339" y="1406326"/>
            <a:ext cx="1311932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7ACECC-A8F4-45FC-B9B5-D03796E70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24" y="3017192"/>
            <a:ext cx="86582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expandindo o Reino de Deus.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promover o crescimento da igreja.</a:t>
            </a:r>
            <a:endParaRPr kumimoji="0" lang="pt-BR" altLang="pt-BR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950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A120FD7-0456-4B52-B379-8EC06170A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539" y="304799"/>
            <a:ext cx="11714922" cy="6308035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192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177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Apresentação do PowerPoint</vt:lpstr>
      <vt:lpstr>Nossa missão é evitar que milhares sejam lançados no lago de fogo</vt:lpstr>
      <vt:lpstr>Apresentação do PowerPoint</vt:lpstr>
      <vt:lpstr>Apresentação do PowerPoint</vt:lpstr>
      <vt:lpstr>Apresentação do PowerPoint</vt:lpstr>
      <vt:lpstr>NOSSA MISSÃO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Reinildo</dc:creator>
  <cp:lastModifiedBy>Reinildo</cp:lastModifiedBy>
  <cp:revision>4</cp:revision>
  <dcterms:created xsi:type="dcterms:W3CDTF">2022-04-12T19:36:15Z</dcterms:created>
  <dcterms:modified xsi:type="dcterms:W3CDTF">2022-04-12T21:37:18Z</dcterms:modified>
</cp:coreProperties>
</file>